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B2C857-AF58-9DC3-3E2A-A67E81C77D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FE3B6E9-23ED-6C7C-1C06-CA1BEE773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6E4434-7408-B1A1-DB67-C07D1771A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616717-D3B0-3B34-7356-43AB1205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2547DE-9B5A-CD9F-41BF-22E23F0B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6084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029A5F-E1BB-F7C7-17E1-773EEE2BB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3BC1AE-4D8C-1521-4FF3-3D50C24F8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C60C36-64FE-A846-7AA2-2FA7B87F6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A610EB-83DD-AFDA-13B3-99765CDFA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94267A-536D-6857-080E-BFD36E7C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85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7C61AD-9CB0-7755-E0C5-8C29D9705B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809EF6-6322-07CB-918E-10134D629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7AB737-CCC4-B9CB-C742-EDEA2CE3A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A09D56-B637-F3F0-BA54-F6070BCB9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AEE18A-DBC1-F64B-664E-F7FBB4A5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0815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0D7B5-30BC-6666-CE75-F73DFC91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21ED4E-5B8B-C1C5-BA5B-2551096CC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CDE02A-79FB-6B69-3CDE-9DEB75FCC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F993BD-C04C-3907-92A1-9F109156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0443D6-2868-ECD5-71B4-5A1F5BD41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529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6880F1-2339-25D7-6C75-056C54885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F22D5A-FE95-6F71-12A6-A1C956EF8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91589B-8BDA-47FC-0EF1-B94473D37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81F002-5AA7-D993-A815-B5229D2E2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0519EF-FAFB-BBF0-C68C-59DC1F5D7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667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80A8E-6030-A412-653D-72576FDE0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F5ADDD-9C59-692A-8810-D0F6226BB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C235435-9D5D-384F-EEB8-64CAB8763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903F540-0B26-265C-7E53-167C1D399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11CB9C-0B51-1799-7EA5-7D2FBEC4D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D73255-788E-0EC4-4768-1F9398B9A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981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4152EB-6B42-B47D-3745-367806010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8BA24F-4096-7D25-FFC2-00B8EA1B4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1EAD1D4-47E5-79F3-F00E-758032656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4D5DAA8-52FC-6BBE-79E9-B8D46E3AD0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94C532B-A717-217E-35BD-380A866D2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CE0ABC8-86DC-24B5-431E-88BF5A44F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14638B7-48AE-21D3-FD6C-1E3B61BB2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E4613F2-263B-8DC9-3CA1-DA1CD3F6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80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8269C1-3C20-16FE-DAE5-201A2A8E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01524C-CE94-7E45-ED9A-2526C6BBC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709D3F-CB94-A52C-A59A-D8E18558A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36A5C7-C02C-0DE1-08BA-57D72ED15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493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FAAF51C-2C06-25D3-9CDA-9248737F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485DF8F-7C14-7CCD-EA9A-CF299AEA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E3221D6-E409-6FC1-100D-02FD84DA8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538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B00D33-7E15-42FA-FC78-7135452F9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B3B9A5-7B7B-FD7D-9985-08FB5C49B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E04ABE-071D-C005-3922-5AFD94141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CD76EAC-523C-54A0-BE29-DA905C0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1949DB-AB48-01C7-1B75-954DBF7D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965A19-132C-CFFC-70D9-01A9567B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6918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BB2F1E-6480-7BFF-981C-449C0D969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67DBC08-06D6-0744-A5BD-AF61DCC30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1ED33E0-9789-4CB4-3467-4F7B10594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946B5C3-92D8-9E50-8BCC-7268D2FCF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1C2634-BBFB-5181-6F0F-898A1A88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DDAD8A-54A6-5FE3-664D-5DA678A2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241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38DCA41-636E-AB2B-E010-EA7C868A6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3A3AE0-6017-A522-A669-2603B2E8A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C0AA95-248D-97A5-40A2-7EFF2AB0B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15E180-88AA-40A7-9CD2-FC5A4C31A24D}" type="datetimeFigureOut">
              <a:rPr lang="de-DE" smtClean="0"/>
              <a:t>05.03.2024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D45103-10DC-154E-F0A3-9005CE095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7A34FB-5FED-89F2-FF95-9361ADAFE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F265F7-AE9C-4749-A1D7-C773EF2FAF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57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29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../media/image69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68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11" Type="http://schemas.openxmlformats.org/officeDocument/2006/relationships/image" Target="../media/image67.png"/><Relationship Id="rId5" Type="http://schemas.openxmlformats.org/officeDocument/2006/relationships/image" Target="../media/image61.png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Relationship Id="rId14" Type="http://schemas.openxmlformats.org/officeDocument/2006/relationships/image" Target="../media/image7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13" Type="http://schemas.openxmlformats.org/officeDocument/2006/relationships/image" Target="../media/image82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12" Type="http://schemas.openxmlformats.org/officeDocument/2006/relationships/image" Target="../media/image81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80.png"/><Relationship Id="rId5" Type="http://schemas.openxmlformats.org/officeDocument/2006/relationships/image" Target="../media/image74.png"/><Relationship Id="rId10" Type="http://schemas.openxmlformats.org/officeDocument/2006/relationships/image" Target="../media/image79.png"/><Relationship Id="rId4" Type="http://schemas.openxmlformats.org/officeDocument/2006/relationships/image" Target="../media/image73.png"/><Relationship Id="rId9" Type="http://schemas.openxmlformats.org/officeDocument/2006/relationships/image" Target="../media/image78.png"/><Relationship Id="rId14" Type="http://schemas.openxmlformats.org/officeDocument/2006/relationships/image" Target="../media/image8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png"/><Relationship Id="rId3" Type="http://schemas.openxmlformats.org/officeDocument/2006/relationships/image" Target="../media/image85.png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png"/><Relationship Id="rId11" Type="http://schemas.openxmlformats.org/officeDocument/2006/relationships/image" Target="../media/image93.png"/><Relationship Id="rId5" Type="http://schemas.openxmlformats.org/officeDocument/2006/relationships/image" Target="../media/image87.png"/><Relationship Id="rId10" Type="http://schemas.openxmlformats.org/officeDocument/2006/relationships/image" Target="../media/image92.png"/><Relationship Id="rId4" Type="http://schemas.openxmlformats.org/officeDocument/2006/relationships/image" Target="../media/image86.png"/><Relationship Id="rId9" Type="http://schemas.openxmlformats.org/officeDocument/2006/relationships/image" Target="../media/image91.png"/><Relationship Id="rId14" Type="http://schemas.openxmlformats.org/officeDocument/2006/relationships/image" Target="../media/image9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B336E-4030-F7B8-FD7A-54E207446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55EA98-9E36-EB6D-A6CD-09CD56F7E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985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398E7-E6DB-8499-8A49-1C2F9085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2AEED48-01E9-3634-B0AE-C09AF1F93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640254A-08AE-AD32-6F6F-07AE9E189EED}"/>
              </a:ext>
            </a:extLst>
          </p:cNvPr>
          <p:cNvSpPr txBox="1">
            <a:spLocks/>
          </p:cNvSpPr>
          <p:nvPr/>
        </p:nvSpPr>
        <p:spPr>
          <a:xfrm>
            <a:off x="0" y="-4653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/>
              <a:t>Epidemic 6 and k_action 4</a:t>
            </a:r>
            <a:endParaRPr lang="de-DE" sz="2800" b="1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4357B864-1171-7AA0-8DD5-24CC028B5D67}"/>
              </a:ext>
            </a:extLst>
          </p:cNvPr>
          <p:cNvCxnSpPr/>
          <p:nvPr/>
        </p:nvCxnSpPr>
        <p:spPr>
          <a:xfrm flipV="1">
            <a:off x="6096000" y="0"/>
            <a:ext cx="0" cy="6858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65D2A45-F7B5-8C43-6FEE-77A7A0E52E47}"/>
              </a:ext>
            </a:extLst>
          </p:cNvPr>
          <p:cNvCxnSpPr/>
          <p:nvPr/>
        </p:nvCxnSpPr>
        <p:spPr>
          <a:xfrm>
            <a:off x="0" y="55367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520BA8EE-2EF6-F24A-D1B1-4F6C8469D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113" y="587842"/>
            <a:ext cx="3102223" cy="2068148"/>
          </a:xfrm>
          <a:prstGeom prst="rect">
            <a:avLst/>
          </a:prstGeom>
        </p:spPr>
      </p:pic>
      <p:pic>
        <p:nvPicPr>
          <p:cNvPr id="14" name="Grafik 1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176591B6-7B11-5BC7-210F-2D793A67E3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761" y="552392"/>
            <a:ext cx="3155396" cy="2103598"/>
          </a:xfrm>
          <a:prstGeom prst="rect">
            <a:avLst/>
          </a:prstGeom>
        </p:spPr>
      </p:pic>
      <p:pic>
        <p:nvPicPr>
          <p:cNvPr id="16" name="Grafik 15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1D233AC0-8FB4-F922-EA7A-BCE3EAC710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113" y="2724866"/>
            <a:ext cx="2969703" cy="1979802"/>
          </a:xfrm>
          <a:prstGeom prst="rect">
            <a:avLst/>
          </a:prstGeom>
        </p:spPr>
      </p:pic>
      <p:pic>
        <p:nvPicPr>
          <p:cNvPr id="18" name="Grafik 17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147C77DB-2686-E8EA-3230-6B192DC823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53" y="2636520"/>
            <a:ext cx="3102223" cy="2068148"/>
          </a:xfrm>
          <a:prstGeom prst="rect">
            <a:avLst/>
          </a:prstGeom>
        </p:spPr>
      </p:pic>
      <p:pic>
        <p:nvPicPr>
          <p:cNvPr id="20" name="Grafik 19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6617EDB4-8614-3455-7DA5-755C56F920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113" y="4879830"/>
            <a:ext cx="2969703" cy="1979802"/>
          </a:xfrm>
          <a:prstGeom prst="rect">
            <a:avLst/>
          </a:prstGeom>
        </p:spPr>
      </p:pic>
      <p:pic>
        <p:nvPicPr>
          <p:cNvPr id="22" name="Grafik 21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F9DD36AF-8674-0107-2501-E76634E0D0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936" y="4789853"/>
            <a:ext cx="3102221" cy="2068147"/>
          </a:xfrm>
          <a:prstGeom prst="rect">
            <a:avLst/>
          </a:prstGeom>
        </p:spPr>
      </p:pic>
      <p:pic>
        <p:nvPicPr>
          <p:cNvPr id="24" name="Grafik 23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E5E09FBF-0E65-7614-47F4-4642EEC5CC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849" y="558188"/>
            <a:ext cx="3093047" cy="2062032"/>
          </a:xfrm>
          <a:prstGeom prst="rect">
            <a:avLst/>
          </a:prstGeom>
        </p:spPr>
      </p:pic>
      <p:pic>
        <p:nvPicPr>
          <p:cNvPr id="26" name="Grafik 25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C2B6ECBF-6F8C-9ED0-5BC5-CCBC88B55B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777" y="587841"/>
            <a:ext cx="3102223" cy="2068149"/>
          </a:xfrm>
          <a:prstGeom prst="rect">
            <a:avLst/>
          </a:prstGeom>
        </p:spPr>
      </p:pic>
      <p:pic>
        <p:nvPicPr>
          <p:cNvPr id="28" name="Grafik 27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5F6C3D23-8570-9637-6ED2-3C39D0502E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971" y="2521198"/>
            <a:ext cx="3051781" cy="2034520"/>
          </a:xfrm>
          <a:prstGeom prst="rect">
            <a:avLst/>
          </a:prstGeom>
        </p:spPr>
      </p:pic>
      <p:pic>
        <p:nvPicPr>
          <p:cNvPr id="30" name="Grafik 29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3500A6B5-DC3D-8665-26E3-3D86B442ED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776" y="2552823"/>
            <a:ext cx="3051782" cy="2034522"/>
          </a:xfrm>
          <a:prstGeom prst="rect">
            <a:avLst/>
          </a:prstGeom>
        </p:spPr>
      </p:pic>
      <p:pic>
        <p:nvPicPr>
          <p:cNvPr id="32" name="Grafik 31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5CC12D4D-488E-9CA6-09D2-8633EF2EC7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337" y="4704668"/>
            <a:ext cx="3093048" cy="2062032"/>
          </a:xfrm>
          <a:prstGeom prst="rect">
            <a:avLst/>
          </a:prstGeom>
        </p:spPr>
      </p:pic>
      <p:pic>
        <p:nvPicPr>
          <p:cNvPr id="34" name="Grafik 3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106E61FB-4D0A-72DB-F6D4-51AB0D209FD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776" y="4668220"/>
            <a:ext cx="3208485" cy="213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55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03DB01-C594-CFD8-A839-15A7B1048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 descr="Ein Bild, das Text, Screenshot, Rechteck enthält.&#10;&#10;Automatisch generierte Beschreibung">
            <a:extLst>
              <a:ext uri="{FF2B5EF4-FFF2-40B4-BE49-F238E27FC236}">
                <a16:creationId xmlns:a16="http://schemas.microsoft.com/office/drawing/2014/main" id="{ECC66BD2-0A95-09B1-8DE6-B13AB8CBB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0287"/>
            <a:ext cx="2877424" cy="1726455"/>
          </a:xfrm>
        </p:spPr>
      </p:pic>
      <p:pic>
        <p:nvPicPr>
          <p:cNvPr id="7" name="Grafik 6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967D81A0-1814-E392-C3BD-2F78DD2913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56168"/>
            <a:ext cx="2877426" cy="1726455"/>
          </a:xfrm>
          <a:prstGeom prst="rect">
            <a:avLst/>
          </a:prstGeom>
        </p:spPr>
      </p:pic>
      <p:pic>
        <p:nvPicPr>
          <p:cNvPr id="9" name="Grafik 8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65DABF1E-92E3-93C9-4A82-AF63D2CCE7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476" y="1690688"/>
            <a:ext cx="2700253" cy="1620152"/>
          </a:xfrm>
          <a:prstGeom prst="rect">
            <a:avLst/>
          </a:prstGeom>
        </p:spPr>
      </p:pic>
      <p:pic>
        <p:nvPicPr>
          <p:cNvPr id="11" name="Grafik 10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55312C24-EB42-F354-F160-D2DC4AB1E5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0840"/>
            <a:ext cx="2819891" cy="1691935"/>
          </a:xfrm>
          <a:prstGeom prst="rect">
            <a:avLst/>
          </a:prstGeom>
        </p:spPr>
      </p:pic>
      <p:pic>
        <p:nvPicPr>
          <p:cNvPr id="13" name="Grafik 12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7B9908D6-D3D3-795A-2FA2-3A2067BF46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052" y="3260800"/>
            <a:ext cx="2841186" cy="1704712"/>
          </a:xfrm>
          <a:prstGeom prst="rect">
            <a:avLst/>
          </a:prstGeom>
        </p:spPr>
      </p:pic>
      <p:pic>
        <p:nvPicPr>
          <p:cNvPr id="15" name="Grafik 14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D38C5898-B76D-3C44-561B-A2CFD6C800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5052815"/>
            <a:ext cx="2872853" cy="1723712"/>
          </a:xfrm>
          <a:prstGeom prst="rect">
            <a:avLst/>
          </a:prstGeom>
        </p:spPr>
      </p:pic>
      <p:pic>
        <p:nvPicPr>
          <p:cNvPr id="17" name="Grafik 16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491C48AE-7EB0-DBB4-338D-FEE4406F11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85" y="5052815"/>
            <a:ext cx="2872853" cy="1723712"/>
          </a:xfrm>
          <a:prstGeom prst="rect">
            <a:avLst/>
          </a:prstGeom>
        </p:spPr>
      </p:pic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4501B434-8307-069C-3291-1696945E926C}"/>
              </a:ext>
            </a:extLst>
          </p:cNvPr>
          <p:cNvCxnSpPr/>
          <p:nvPr/>
        </p:nvCxnSpPr>
        <p:spPr>
          <a:xfrm>
            <a:off x="5511567" y="36016"/>
            <a:ext cx="0" cy="6935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EF9D2C3-9482-589E-3657-30AA6140A5CC}"/>
              </a:ext>
            </a:extLst>
          </p:cNvPr>
          <p:cNvCxnSpPr/>
          <p:nvPr/>
        </p:nvCxnSpPr>
        <p:spPr>
          <a:xfrm>
            <a:off x="0" y="1656168"/>
            <a:ext cx="55115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B2692296-2002-BB31-49A3-ECFD461D87AE}"/>
              </a:ext>
            </a:extLst>
          </p:cNvPr>
          <p:cNvCxnSpPr/>
          <p:nvPr/>
        </p:nvCxnSpPr>
        <p:spPr>
          <a:xfrm>
            <a:off x="2533476" y="1862356"/>
            <a:ext cx="0" cy="49141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47A4AF17-20C9-9A93-C6E2-C9358962BE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101" y="0"/>
            <a:ext cx="3526882" cy="2116129"/>
          </a:xfrm>
          <a:prstGeom prst="rect">
            <a:avLst/>
          </a:prstGeom>
        </p:spPr>
      </p:pic>
      <p:pic>
        <p:nvPicPr>
          <p:cNvPr id="27" name="Grafik 26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A9CA8BC4-9465-B4A9-D028-9E0478F9966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726" y="125190"/>
            <a:ext cx="3109578" cy="1865747"/>
          </a:xfrm>
          <a:prstGeom prst="rect">
            <a:avLst/>
          </a:prstGeom>
        </p:spPr>
      </p:pic>
      <p:pic>
        <p:nvPicPr>
          <p:cNvPr id="29" name="Grafik 28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27CBFE5B-48E9-72B3-2A10-760897A592C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771" y="2030583"/>
            <a:ext cx="3470955" cy="2082573"/>
          </a:xfrm>
          <a:prstGeom prst="rect">
            <a:avLst/>
          </a:prstGeom>
        </p:spPr>
      </p:pic>
      <p:pic>
        <p:nvPicPr>
          <p:cNvPr id="31" name="Grafik 30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9FEAFEC4-D94D-62F4-A35B-BBCD0574B3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118" y="2007122"/>
            <a:ext cx="3526882" cy="2116129"/>
          </a:xfrm>
          <a:prstGeom prst="rect">
            <a:avLst/>
          </a:prstGeom>
        </p:spPr>
      </p:pic>
      <p:pic>
        <p:nvPicPr>
          <p:cNvPr id="33" name="Grafik 32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A8F87A4F-9836-58CB-EDB8-B1ACA68DD87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076" y="4334514"/>
            <a:ext cx="3526882" cy="2116129"/>
          </a:xfrm>
          <a:prstGeom prst="rect">
            <a:avLst/>
          </a:prstGeom>
        </p:spPr>
      </p:pic>
      <p:pic>
        <p:nvPicPr>
          <p:cNvPr id="35" name="Grafik 34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6F2D7106-0230-6179-D045-3746875B3B9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660" y="4324419"/>
            <a:ext cx="3793233" cy="227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30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B5A155-5DCE-85F8-F55D-E47937BE4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 descr="Ein Bild, das Diagramm, Text, Rechteck, Plan enthält.&#10;&#10;Automatisch generierte Beschreibung">
            <a:extLst>
              <a:ext uri="{FF2B5EF4-FFF2-40B4-BE49-F238E27FC236}">
                <a16:creationId xmlns:a16="http://schemas.microsoft.com/office/drawing/2014/main" id="{896E47FC-05D6-EE8B-A3F2-00178FD16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2326104" cy="1488163"/>
          </a:xfrm>
        </p:spPr>
      </p:pic>
      <p:pic>
        <p:nvPicPr>
          <p:cNvPr id="7" name="Grafik 6" descr="Ein Bild, das Text, Diagramm, Plan, Screenshot enthält.&#10;&#10;Automatisch generierte Beschreibung">
            <a:extLst>
              <a:ext uri="{FF2B5EF4-FFF2-40B4-BE49-F238E27FC236}">
                <a16:creationId xmlns:a16="http://schemas.microsoft.com/office/drawing/2014/main" id="{616CB83B-ED8B-FDFD-A973-9DC98FA630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5" y="1458437"/>
            <a:ext cx="2791325" cy="1815523"/>
          </a:xfrm>
          <a:prstGeom prst="rect">
            <a:avLst/>
          </a:prstGeom>
        </p:spPr>
      </p:pic>
      <p:pic>
        <p:nvPicPr>
          <p:cNvPr id="9" name="Grafik 8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14214677-A995-6537-37C7-F379422ADA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573" y="1488164"/>
            <a:ext cx="2791325" cy="1815523"/>
          </a:xfrm>
          <a:prstGeom prst="rect">
            <a:avLst/>
          </a:prstGeom>
        </p:spPr>
      </p:pic>
      <p:pic>
        <p:nvPicPr>
          <p:cNvPr id="11" name="Grafik 10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911FB3E1-E1B2-B77E-D0C7-408DC4097C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7" y="3243091"/>
            <a:ext cx="2745620" cy="1785796"/>
          </a:xfrm>
          <a:prstGeom prst="rect">
            <a:avLst/>
          </a:prstGeom>
        </p:spPr>
      </p:pic>
      <p:pic>
        <p:nvPicPr>
          <p:cNvPr id="13" name="Grafik 12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444CAD6E-A429-27CE-16E8-C506160914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278" y="3303687"/>
            <a:ext cx="2745620" cy="1785796"/>
          </a:xfrm>
          <a:prstGeom prst="rect">
            <a:avLst/>
          </a:prstGeom>
        </p:spPr>
      </p:pic>
      <p:pic>
        <p:nvPicPr>
          <p:cNvPr id="15" name="Grafik 14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EBB5CF4B-00F8-3C0E-E051-ECF60B9CF1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0" y="5089483"/>
            <a:ext cx="2745620" cy="1785796"/>
          </a:xfrm>
          <a:prstGeom prst="rect">
            <a:avLst/>
          </a:prstGeom>
        </p:spPr>
      </p:pic>
      <p:pic>
        <p:nvPicPr>
          <p:cNvPr id="17" name="Grafik 16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6CC2356E-20CB-768A-2F27-E25261AB0E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130" y="5089483"/>
            <a:ext cx="2722767" cy="1770932"/>
          </a:xfrm>
          <a:prstGeom prst="rect">
            <a:avLst/>
          </a:prstGeom>
        </p:spPr>
      </p:pic>
      <p:pic>
        <p:nvPicPr>
          <p:cNvPr id="19" name="Grafik 18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E57A2BB3-A232-9C01-F774-70A4464D37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897" y="1"/>
            <a:ext cx="3206369" cy="2085474"/>
          </a:xfrm>
          <a:prstGeom prst="rect">
            <a:avLst/>
          </a:prstGeom>
        </p:spPr>
      </p:pic>
      <p:pic>
        <p:nvPicPr>
          <p:cNvPr id="21" name="Grafik 20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538D1933-4683-9889-772C-8FEDCF45FB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266" y="22758"/>
            <a:ext cx="3136392" cy="2039960"/>
          </a:xfrm>
          <a:prstGeom prst="rect">
            <a:avLst/>
          </a:prstGeom>
        </p:spPr>
      </p:pic>
      <p:pic>
        <p:nvPicPr>
          <p:cNvPr id="23" name="Grafik 22" descr="Ein Bild, das Text, Screenshot, Diagramm, parallel enthält.&#10;&#10;Automatisch generierte Beschreibung">
            <a:extLst>
              <a:ext uri="{FF2B5EF4-FFF2-40B4-BE49-F238E27FC236}">
                <a16:creationId xmlns:a16="http://schemas.microsoft.com/office/drawing/2014/main" id="{76F5B708-8B1E-9D80-9261-5C8CC0B36D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124" y="2085475"/>
            <a:ext cx="3183142" cy="2070367"/>
          </a:xfrm>
          <a:prstGeom prst="rect">
            <a:avLst/>
          </a:prstGeom>
        </p:spPr>
      </p:pic>
      <p:pic>
        <p:nvPicPr>
          <p:cNvPr id="25" name="Grafik 24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1E89C9BB-50AB-164F-FBA6-9A7A5172878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881" y="2085474"/>
            <a:ext cx="3183142" cy="2070367"/>
          </a:xfrm>
          <a:prstGeom prst="rect">
            <a:avLst/>
          </a:prstGeom>
        </p:spPr>
      </p:pic>
      <p:pic>
        <p:nvPicPr>
          <p:cNvPr id="27" name="Grafik 26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4C415A3B-87E0-D0E8-E201-78F11BF3B2D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513" y="4155841"/>
            <a:ext cx="3206368" cy="2085474"/>
          </a:xfrm>
          <a:prstGeom prst="rect">
            <a:avLst/>
          </a:prstGeom>
        </p:spPr>
      </p:pic>
      <p:pic>
        <p:nvPicPr>
          <p:cNvPr id="29" name="Grafik 28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CC49099E-C8DE-D52B-2B71-B1A9A769B5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219" y="4127534"/>
            <a:ext cx="3249890" cy="211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06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EA311B-2A7F-8DB5-6C1D-96D363213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Text, Screenshot, Rechteck, Diagramm enthält.&#10;&#10;Automatisch generierte Beschreibung">
            <a:extLst>
              <a:ext uri="{FF2B5EF4-FFF2-40B4-BE49-F238E27FC236}">
                <a16:creationId xmlns:a16="http://schemas.microsoft.com/office/drawing/2014/main" id="{FEEF93F6-A892-7901-1B66-1A36B1161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197768" cy="1549200"/>
          </a:xfrm>
        </p:spPr>
      </p:pic>
      <p:pic>
        <p:nvPicPr>
          <p:cNvPr id="9" name="Grafik 8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53490DD6-4799-F83E-98BD-BF0A46BC0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9201"/>
            <a:ext cx="2248976" cy="1585296"/>
          </a:xfrm>
          <a:prstGeom prst="rect">
            <a:avLst/>
          </a:prstGeom>
        </p:spPr>
      </p:pic>
      <p:pic>
        <p:nvPicPr>
          <p:cNvPr id="11" name="Grafik 10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ECDAC27A-AF80-7545-D536-1174144BB1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73" y="1549201"/>
            <a:ext cx="2197768" cy="1549200"/>
          </a:xfrm>
          <a:prstGeom prst="rect">
            <a:avLst/>
          </a:prstGeom>
        </p:spPr>
      </p:pic>
      <p:pic>
        <p:nvPicPr>
          <p:cNvPr id="13" name="Grafik 12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8546FBB5-6155-68C1-CCD3-6F5401540D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8" y="3239888"/>
            <a:ext cx="2197768" cy="1549200"/>
          </a:xfrm>
          <a:prstGeom prst="rect">
            <a:avLst/>
          </a:prstGeom>
        </p:spPr>
      </p:pic>
      <p:pic>
        <p:nvPicPr>
          <p:cNvPr id="15" name="Grafik 14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D405C7C1-AB30-FE5E-7267-75F150FCB8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73" y="3239888"/>
            <a:ext cx="2197768" cy="1549200"/>
          </a:xfrm>
          <a:prstGeom prst="rect">
            <a:avLst/>
          </a:prstGeom>
        </p:spPr>
      </p:pic>
      <p:pic>
        <p:nvPicPr>
          <p:cNvPr id="17" name="Grafik 16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69641D0B-41F4-BF6C-9615-474A8270B5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18" y="5000215"/>
            <a:ext cx="2117558" cy="1492660"/>
          </a:xfrm>
          <a:prstGeom prst="rect">
            <a:avLst/>
          </a:prstGeom>
        </p:spPr>
      </p:pic>
      <p:pic>
        <p:nvPicPr>
          <p:cNvPr id="19" name="Grafik 18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41C24A9D-AB4D-745C-7BDC-B38B8283D9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73" y="5000215"/>
            <a:ext cx="2197768" cy="1549200"/>
          </a:xfrm>
          <a:prstGeom prst="rect">
            <a:avLst/>
          </a:prstGeom>
        </p:spPr>
      </p:pic>
      <p:pic>
        <p:nvPicPr>
          <p:cNvPr id="21" name="Grafik 20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1067F10A-9520-0F06-7719-CEA234041C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338" y="0"/>
            <a:ext cx="3322680" cy="2342147"/>
          </a:xfrm>
          <a:prstGeom prst="rect">
            <a:avLst/>
          </a:prstGeom>
        </p:spPr>
      </p:pic>
      <p:pic>
        <p:nvPicPr>
          <p:cNvPr id="23" name="Grafik 22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A84D6CB5-B495-2AC1-DF24-75CCAE661E5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322" y="0"/>
            <a:ext cx="3322680" cy="2342147"/>
          </a:xfrm>
          <a:prstGeom prst="rect">
            <a:avLst/>
          </a:prstGeom>
        </p:spPr>
      </p:pic>
      <p:pic>
        <p:nvPicPr>
          <p:cNvPr id="25" name="Grafik 24" descr="Ein Bild, das Text, Screenshot, Rechteck, parallel enthält.&#10;&#10;Automatisch generierte Beschreibung">
            <a:extLst>
              <a:ext uri="{FF2B5EF4-FFF2-40B4-BE49-F238E27FC236}">
                <a16:creationId xmlns:a16="http://schemas.microsoft.com/office/drawing/2014/main" id="{FCEDE9FC-7593-8082-8B07-AF5F14FF7E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545" y="2323801"/>
            <a:ext cx="3322680" cy="2342147"/>
          </a:xfrm>
          <a:prstGeom prst="rect">
            <a:avLst/>
          </a:prstGeom>
        </p:spPr>
      </p:pic>
      <p:pic>
        <p:nvPicPr>
          <p:cNvPr id="27" name="Grafik 26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D41C6716-137A-DC97-9EB8-62EDF789A5D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576" y="2344422"/>
            <a:ext cx="3293426" cy="2321526"/>
          </a:xfrm>
          <a:prstGeom prst="rect">
            <a:avLst/>
          </a:prstGeom>
        </p:spPr>
      </p:pic>
      <p:pic>
        <p:nvPicPr>
          <p:cNvPr id="29" name="Grafik 28" descr="Ein Bild, das Text, Screenshot, Rechteck, parallel enthält.&#10;&#10;Automatisch generierte Beschreibung">
            <a:extLst>
              <a:ext uri="{FF2B5EF4-FFF2-40B4-BE49-F238E27FC236}">
                <a16:creationId xmlns:a16="http://schemas.microsoft.com/office/drawing/2014/main" id="{D0C84367-D773-7369-7CCF-8B4569EBAB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825" y="4665948"/>
            <a:ext cx="3072933" cy="2166101"/>
          </a:xfrm>
          <a:prstGeom prst="rect">
            <a:avLst/>
          </a:prstGeom>
        </p:spPr>
      </p:pic>
      <p:pic>
        <p:nvPicPr>
          <p:cNvPr id="31" name="Grafik 30" descr="Ein Bild, das Text, Screenshot, Rechteck, Quadrat enthält.&#10;&#10;Automatisch generierte Beschreibung">
            <a:extLst>
              <a:ext uri="{FF2B5EF4-FFF2-40B4-BE49-F238E27FC236}">
                <a16:creationId xmlns:a16="http://schemas.microsoft.com/office/drawing/2014/main" id="{A9F310AA-E53A-0E97-62CC-88F1CB6E04A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894" y="4734740"/>
            <a:ext cx="2870789" cy="202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36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C9BCDE8-46B6-1487-6481-5EC276393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2919662" cy="16653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4BCE9-75D7-F9AB-CBBB-825CF47E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" name="Inhaltsplatzhalter 9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C7DBD680-2C79-0E9C-2F9F-DAFE172BD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5655"/>
            <a:ext cx="2679032" cy="1528073"/>
          </a:xfrm>
        </p:spPr>
      </p:pic>
      <p:pic>
        <p:nvPicPr>
          <p:cNvPr id="12" name="Grafik 11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7B9E2335-CD41-68CB-EF04-ACCF837A57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2" y="1718352"/>
            <a:ext cx="2679032" cy="1528073"/>
          </a:xfrm>
          <a:prstGeom prst="rect">
            <a:avLst/>
          </a:prstGeom>
        </p:spPr>
      </p:pic>
      <p:pic>
        <p:nvPicPr>
          <p:cNvPr id="14" name="Grafik 13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BE629E79-03CD-34AA-19F9-367D0DA67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3823"/>
            <a:ext cx="2679032" cy="1528073"/>
          </a:xfrm>
          <a:prstGeom prst="rect">
            <a:avLst/>
          </a:prstGeom>
        </p:spPr>
      </p:pic>
      <p:pic>
        <p:nvPicPr>
          <p:cNvPr id="16" name="Grafik 15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1ED0AD14-1DDF-C664-6DB7-3B0A38278B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327" y="3396697"/>
            <a:ext cx="2598822" cy="1482323"/>
          </a:xfrm>
          <a:prstGeom prst="rect">
            <a:avLst/>
          </a:prstGeom>
        </p:spPr>
      </p:pic>
      <p:pic>
        <p:nvPicPr>
          <p:cNvPr id="18" name="Grafik 17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EE02B986-422F-5BCE-B2B9-498D77C4AB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7" y="5101391"/>
            <a:ext cx="2759240" cy="1573822"/>
          </a:xfrm>
          <a:prstGeom prst="rect">
            <a:avLst/>
          </a:prstGeom>
        </p:spPr>
      </p:pic>
      <p:pic>
        <p:nvPicPr>
          <p:cNvPr id="20" name="Grafik 19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DA62F329-F69C-1E00-5E01-C80EC2FF43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327" y="5147140"/>
            <a:ext cx="2679032" cy="1528073"/>
          </a:xfrm>
          <a:prstGeom prst="rect">
            <a:avLst/>
          </a:prstGeom>
        </p:spPr>
      </p:pic>
      <p:pic>
        <p:nvPicPr>
          <p:cNvPr id="22" name="Grafik 21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0430E4CB-72D5-92D1-002C-219D6474D9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44" y="36157"/>
            <a:ext cx="3312626" cy="1889464"/>
          </a:xfrm>
          <a:prstGeom prst="rect">
            <a:avLst/>
          </a:prstGeom>
        </p:spPr>
      </p:pic>
      <p:pic>
        <p:nvPicPr>
          <p:cNvPr id="24" name="Grafik 23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F4FBE83D-66C4-4DE8-9064-1FCD88A0429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82" y="0"/>
            <a:ext cx="3376017" cy="1925621"/>
          </a:xfrm>
          <a:prstGeom prst="rect">
            <a:avLst/>
          </a:prstGeom>
        </p:spPr>
      </p:pic>
      <p:pic>
        <p:nvPicPr>
          <p:cNvPr id="26" name="Grafik 25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FBD5AAC6-AD5A-628E-2888-D68B56751A2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805" y="2019656"/>
            <a:ext cx="3312626" cy="1889464"/>
          </a:xfrm>
          <a:prstGeom prst="rect">
            <a:avLst/>
          </a:prstGeom>
        </p:spPr>
      </p:pic>
      <p:pic>
        <p:nvPicPr>
          <p:cNvPr id="28" name="Grafik 27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C19F07F0-6086-07B7-6A2D-40058CEA13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677" y="2019656"/>
            <a:ext cx="3312626" cy="1889464"/>
          </a:xfrm>
          <a:prstGeom prst="rect">
            <a:avLst/>
          </a:prstGeom>
        </p:spPr>
      </p:pic>
      <p:pic>
        <p:nvPicPr>
          <p:cNvPr id="30" name="Grafik 29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69572EE4-DDD1-CEBA-3705-7F99516E407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43" y="4202408"/>
            <a:ext cx="3312627" cy="1889464"/>
          </a:xfrm>
          <a:prstGeom prst="rect">
            <a:avLst/>
          </a:prstGeom>
        </p:spPr>
      </p:pic>
      <p:pic>
        <p:nvPicPr>
          <p:cNvPr id="32" name="Grafik 31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97E27FE7-DCEA-A6CA-92B5-6D50B3C884A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154" y="4176131"/>
            <a:ext cx="3312628" cy="188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0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A4917-A146-95AA-7F26-2CE89BEFC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0</a:t>
            </a:r>
            <a:endParaRPr lang="de-DE" dirty="0"/>
          </a:p>
        </p:txBody>
      </p:sp>
      <p:pic>
        <p:nvPicPr>
          <p:cNvPr id="7" name="Inhaltsplatzhalter 6" descr="Ein Bild, das Text, Reihe, Screenshot, Diagramm enthält.&#10;&#10;Automatisch generierte Beschreibung">
            <a:extLst>
              <a:ext uri="{FF2B5EF4-FFF2-40B4-BE49-F238E27FC236}">
                <a16:creationId xmlns:a16="http://schemas.microsoft.com/office/drawing/2014/main" id="{7F428168-342A-F9BE-FA30-B4C65375F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696" y="3591055"/>
            <a:ext cx="4741846" cy="3161231"/>
          </a:xfrm>
        </p:spPr>
      </p:pic>
      <p:pic>
        <p:nvPicPr>
          <p:cNvPr id="9" name="Grafik 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D55828BD-E093-325B-FD4B-020267BDC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688" y="168405"/>
            <a:ext cx="5023854" cy="3349236"/>
          </a:xfrm>
          <a:prstGeom prst="rect">
            <a:avLst/>
          </a:prstGeom>
        </p:spPr>
      </p:pic>
      <p:pic>
        <p:nvPicPr>
          <p:cNvPr id="11" name="Grafik 10" descr="Ein Bild, das Text, Reihe, Screenshot, Diagramm enthält.&#10;&#10;Automatisch generierte Beschreibung">
            <a:extLst>
              <a:ext uri="{FF2B5EF4-FFF2-40B4-BE49-F238E27FC236}">
                <a16:creationId xmlns:a16="http://schemas.microsoft.com/office/drawing/2014/main" id="{38BF10CB-F2E2-FB87-55BA-6AABADC71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398" y="3778898"/>
            <a:ext cx="4618653" cy="3079102"/>
          </a:xfrm>
          <a:prstGeom prst="rect">
            <a:avLst/>
          </a:prstGeom>
        </p:spPr>
      </p:pic>
      <p:pic>
        <p:nvPicPr>
          <p:cNvPr id="13" name="Grafik 12" descr="Ein Bild, das Text, Reihe, Diagramm, parallel enthält.&#10;&#10;Automatisch generierte Beschreibung">
            <a:extLst>
              <a:ext uri="{FF2B5EF4-FFF2-40B4-BE49-F238E27FC236}">
                <a16:creationId xmlns:a16="http://schemas.microsoft.com/office/drawing/2014/main" id="{2B5CEC72-ADF7-1A59-D1A9-BC892DA84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398" y="1330613"/>
            <a:ext cx="3820655" cy="254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1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6E53E981-5433-8349-8296-F1359B840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37" y="4040155"/>
            <a:ext cx="4226769" cy="281784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EF64252-79FA-5FFC-1DBB-21D5C9B84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1</a:t>
            </a:r>
            <a:endParaRPr lang="de-DE" dirty="0"/>
          </a:p>
        </p:txBody>
      </p:sp>
      <p:pic>
        <p:nvPicPr>
          <p:cNvPr id="5" name="Inhaltsplatzhalter 4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F770E186-32AA-EB81-B56E-F4B77CA8E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499" y="113000"/>
            <a:ext cx="5143501" cy="3429001"/>
          </a:xfrm>
        </p:spPr>
      </p:pic>
      <p:pic>
        <p:nvPicPr>
          <p:cNvPr id="9" name="Grafik 8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F5544F0F-3186-6938-D5FF-4256DF68F4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7" y="1287365"/>
            <a:ext cx="4512906" cy="3008604"/>
          </a:xfrm>
          <a:prstGeom prst="rect">
            <a:avLst/>
          </a:prstGeom>
        </p:spPr>
      </p:pic>
      <p:pic>
        <p:nvPicPr>
          <p:cNvPr id="11" name="Grafik 1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B351F8E-D839-4742-B4F8-8A66E50CAC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499" y="3429000"/>
            <a:ext cx="5036974" cy="335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67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E1CFBF-B5DE-66A4-A106-C36F3C7F0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2</a:t>
            </a:r>
            <a:endParaRPr lang="de-DE" dirty="0"/>
          </a:p>
        </p:txBody>
      </p:sp>
      <p:pic>
        <p:nvPicPr>
          <p:cNvPr id="5" name="Inhaltsplatzhalter 4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4D43779F-92EF-00C0-101A-38EEBF6BE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641" y="3029337"/>
            <a:ext cx="5742993" cy="3828663"/>
          </a:xfrm>
        </p:spPr>
      </p:pic>
      <p:pic>
        <p:nvPicPr>
          <p:cNvPr id="7" name="Grafik 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431C208E-F6FC-17ED-FD4C-AA67EAA5C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807" y="20508"/>
            <a:ext cx="4702631" cy="3135087"/>
          </a:xfrm>
          <a:prstGeom prst="rect">
            <a:avLst/>
          </a:prstGeom>
        </p:spPr>
      </p:pic>
      <p:pic>
        <p:nvPicPr>
          <p:cNvPr id="9" name="Grafik 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8B65A13D-4A87-DDCB-6DCF-E37C3EE65A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51" y="4404046"/>
            <a:ext cx="3876872" cy="2584581"/>
          </a:xfrm>
          <a:prstGeom prst="rect">
            <a:avLst/>
          </a:prstGeom>
        </p:spPr>
      </p:pic>
      <p:pic>
        <p:nvPicPr>
          <p:cNvPr id="11" name="Grafik 10" descr="Ein Bild, das Text, Diagramm, Reihe enthält.&#10;&#10;Automatisch generierte Beschreibung">
            <a:extLst>
              <a:ext uri="{FF2B5EF4-FFF2-40B4-BE49-F238E27FC236}">
                <a16:creationId xmlns:a16="http://schemas.microsoft.com/office/drawing/2014/main" id="{9E02E2BB-F586-D7BB-1226-A1FD268D16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96" y="1268962"/>
            <a:ext cx="4935799" cy="329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2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D4ADA8-3871-857B-4910-A8E73C4A7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3</a:t>
            </a:r>
            <a:endParaRPr lang="de-DE" dirty="0"/>
          </a:p>
        </p:txBody>
      </p:sp>
      <p:pic>
        <p:nvPicPr>
          <p:cNvPr id="5" name="Inhaltsplatzhalter 4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2441A471-9DB6-59FC-64D4-55F07E66C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815" y="3429000"/>
            <a:ext cx="4718180" cy="3145454"/>
          </a:xfrm>
        </p:spPr>
      </p:pic>
      <p:pic>
        <p:nvPicPr>
          <p:cNvPr id="7" name="Grafik 6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A7D9DE5E-3020-6F97-9589-39362F29D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815" y="66150"/>
            <a:ext cx="4873614" cy="3249076"/>
          </a:xfrm>
          <a:prstGeom prst="rect">
            <a:avLst/>
          </a:prstGeom>
        </p:spPr>
      </p:pic>
      <p:pic>
        <p:nvPicPr>
          <p:cNvPr id="9" name="Grafik 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D27F699E-8C2E-CC8C-CC63-667C6DD03A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04" y="4810108"/>
            <a:ext cx="3071837" cy="2047891"/>
          </a:xfrm>
          <a:prstGeom prst="rect">
            <a:avLst/>
          </a:prstGeom>
        </p:spPr>
      </p:pic>
      <p:pic>
        <p:nvPicPr>
          <p:cNvPr id="11" name="Grafik 10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9C0031D2-9634-14CD-91F2-FF4988343E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86585"/>
            <a:ext cx="5505061" cy="36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91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B76DA9-3377-BC2E-29BD-0FBF2F80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4</a:t>
            </a:r>
            <a:endParaRPr lang="de-DE" dirty="0"/>
          </a:p>
        </p:txBody>
      </p:sp>
      <p:pic>
        <p:nvPicPr>
          <p:cNvPr id="5" name="Inhaltsplatzhalter 4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0A2FC7C7-D6A0-AD7E-A1D0-04D0FA2E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438" y="3039624"/>
            <a:ext cx="5727562" cy="3818375"/>
          </a:xfrm>
        </p:spPr>
      </p:pic>
      <p:pic>
        <p:nvPicPr>
          <p:cNvPr id="7" name="Grafik 6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41EC3266-6CCA-9983-DC7F-D3EA392FB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110" y="0"/>
            <a:ext cx="4260980" cy="2840653"/>
          </a:xfrm>
          <a:prstGeom prst="rect">
            <a:avLst/>
          </a:prstGeom>
        </p:spPr>
      </p:pic>
      <p:pic>
        <p:nvPicPr>
          <p:cNvPr id="9" name="Grafik 8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4FD48F6A-5BC9-95A5-6144-8E3432D31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154" y="4563187"/>
            <a:ext cx="3442218" cy="2294812"/>
          </a:xfrm>
          <a:prstGeom prst="rect">
            <a:avLst/>
          </a:prstGeom>
        </p:spPr>
      </p:pic>
      <p:pic>
        <p:nvPicPr>
          <p:cNvPr id="11" name="Grafik 10" descr="Ein Bild, das Text, Diagramm, Reihe enthält.&#10;&#10;Automatisch generierte Beschreibung">
            <a:extLst>
              <a:ext uri="{FF2B5EF4-FFF2-40B4-BE49-F238E27FC236}">
                <a16:creationId xmlns:a16="http://schemas.microsoft.com/office/drawing/2014/main" id="{87CCAFE3-1C3C-1C0B-1978-A4B498D91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283" y="1373551"/>
            <a:ext cx="4998219" cy="333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49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D7838-DF24-C4E3-E978-FEE692C29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5</a:t>
            </a:r>
            <a:endParaRPr lang="de-DE" dirty="0"/>
          </a:p>
        </p:txBody>
      </p:sp>
      <p:pic>
        <p:nvPicPr>
          <p:cNvPr id="5" name="Inhaltsplatzhalter 4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CB228498-E05C-F877-99D5-D75CF87B7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147" y="0"/>
            <a:ext cx="5075854" cy="3383904"/>
          </a:xfrm>
        </p:spPr>
      </p:pic>
      <p:pic>
        <p:nvPicPr>
          <p:cNvPr id="7" name="Grafik 6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F7DF105F-6C95-9136-B4E8-6BD0646C0E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6" y="4497889"/>
            <a:ext cx="3684814" cy="2456543"/>
          </a:xfrm>
          <a:prstGeom prst="rect">
            <a:avLst/>
          </a:prstGeom>
        </p:spPr>
      </p:pic>
      <p:pic>
        <p:nvPicPr>
          <p:cNvPr id="9" name="Grafik 8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4FAEF399-8753-25C8-6996-45C647C1F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988" y="1315916"/>
            <a:ext cx="5075854" cy="3383903"/>
          </a:xfrm>
          <a:prstGeom prst="rect">
            <a:avLst/>
          </a:prstGeom>
        </p:spPr>
      </p:pic>
      <p:pic>
        <p:nvPicPr>
          <p:cNvPr id="11" name="Grafik 10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ADD44B6E-3CE6-2237-D24B-22D2EB9352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583" y="3237722"/>
            <a:ext cx="5430417" cy="362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15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E95BA7-EF63-4715-1D16-A3AAD07BC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Epidemic 6</a:t>
            </a:r>
            <a:endParaRPr lang="de-DE" dirty="0"/>
          </a:p>
        </p:txBody>
      </p:sp>
      <p:pic>
        <p:nvPicPr>
          <p:cNvPr id="5" name="Inhaltsplatzhalter 4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ECAF5D9A-3EEA-143B-423A-99E5A7071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239" y="3429000"/>
            <a:ext cx="5003538" cy="3335693"/>
          </a:xfrm>
        </p:spPr>
      </p:pic>
      <p:pic>
        <p:nvPicPr>
          <p:cNvPr id="7" name="Grafik 6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31CED389-FA99-9DD3-974D-78D14223C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242" y="-189869"/>
            <a:ext cx="5451533" cy="3634355"/>
          </a:xfrm>
          <a:prstGeom prst="rect">
            <a:avLst/>
          </a:prstGeom>
        </p:spPr>
      </p:pic>
      <p:pic>
        <p:nvPicPr>
          <p:cNvPr id="9" name="Grafik 8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AB5AB36A-6322-0164-0F13-84FA51A82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47" y="4897792"/>
            <a:ext cx="2949495" cy="1966330"/>
          </a:xfrm>
          <a:prstGeom prst="rect">
            <a:avLst/>
          </a:prstGeom>
        </p:spPr>
      </p:pic>
      <p:pic>
        <p:nvPicPr>
          <p:cNvPr id="11" name="Grafik 10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04842C8-9C20-601E-85F6-541A6F485C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96" y="1348532"/>
            <a:ext cx="5622471" cy="374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03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fik 39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9C222CA6-BD64-5422-F8DD-51C2DF090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970" y="2976683"/>
            <a:ext cx="3288806" cy="21925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2C3153-01BC-2650-8369-F1480F6BA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6538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Epidemic 6 and </a:t>
            </a:r>
            <a:r>
              <a:rPr lang="en-US" sz="2800" b="1" dirty="0" err="1"/>
              <a:t>k_action</a:t>
            </a:r>
            <a:r>
              <a:rPr lang="en-US" sz="2800" b="1" dirty="0"/>
              <a:t> 4</a:t>
            </a:r>
            <a:endParaRPr lang="de-DE" sz="28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94E9795-EE05-F668-EB8B-4C6A65CF6C63}"/>
              </a:ext>
            </a:extLst>
          </p:cNvPr>
          <p:cNvSpPr txBox="1"/>
          <p:nvPr/>
        </p:nvSpPr>
        <p:spPr>
          <a:xfrm>
            <a:off x="0" y="268447"/>
            <a:ext cx="34059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Stats of 10000 iterations</a:t>
            </a:r>
            <a:endParaRPr lang="de-DE" sz="1200" dirty="0"/>
          </a:p>
        </p:txBody>
      </p:sp>
      <p:pic>
        <p:nvPicPr>
          <p:cNvPr id="8" name="Grafik 7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94BB56B-5C6E-8B1B-A5BD-63F8200B5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71" y="577513"/>
            <a:ext cx="2819636" cy="1984503"/>
          </a:xfrm>
          <a:prstGeom prst="rect">
            <a:avLst/>
          </a:prstGeom>
        </p:spPr>
      </p:pic>
      <p:pic>
        <p:nvPicPr>
          <p:cNvPr id="12" name="Grafik 11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89A9149E-4A3A-234D-1333-7E10F6F625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907" y="641260"/>
            <a:ext cx="2762773" cy="1944482"/>
          </a:xfrm>
          <a:prstGeom prst="rect">
            <a:avLst/>
          </a:prstGeom>
        </p:spPr>
      </p:pic>
      <p:pic>
        <p:nvPicPr>
          <p:cNvPr id="16" name="Grafik 15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C83A0B42-32A6-F4B6-B970-EDB3510F4D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72586"/>
            <a:ext cx="2749022" cy="1934804"/>
          </a:xfrm>
          <a:prstGeom prst="rect">
            <a:avLst/>
          </a:prstGeom>
        </p:spPr>
      </p:pic>
      <p:pic>
        <p:nvPicPr>
          <p:cNvPr id="20" name="Grafik 19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DB279D90-86C6-AF67-F33A-E946127339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089" y="672586"/>
            <a:ext cx="2749022" cy="1934804"/>
          </a:xfrm>
          <a:prstGeom prst="rect">
            <a:avLst/>
          </a:prstGeom>
        </p:spPr>
      </p:pic>
      <p:sp>
        <p:nvSpPr>
          <p:cNvPr id="22" name="Inhaltsplatzhalter 21">
            <a:extLst>
              <a:ext uri="{FF2B5EF4-FFF2-40B4-BE49-F238E27FC236}">
                <a16:creationId xmlns:a16="http://schemas.microsoft.com/office/drawing/2014/main" id="{606F3047-AC4B-2EE7-D7A3-040ED21E4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976" y="285278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38" name="Grafik 37" descr="Ein Bild, das Text, Diagramm, Reihe, Steigung enthält.&#10;&#10;Automatisch generierte Beschreibung">
            <a:extLst>
              <a:ext uri="{FF2B5EF4-FFF2-40B4-BE49-F238E27FC236}">
                <a16:creationId xmlns:a16="http://schemas.microsoft.com/office/drawing/2014/main" id="{0EEAEE26-2BBA-5B5E-0F58-B976FB448C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759" y="3042426"/>
            <a:ext cx="3091577" cy="2061052"/>
          </a:xfrm>
          <a:prstGeom prst="rect">
            <a:avLst/>
          </a:prstGeom>
        </p:spPr>
      </p:pic>
      <p:pic>
        <p:nvPicPr>
          <p:cNvPr id="42" name="Grafik 41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62F2B78A-4B70-EE3D-8D02-01DB55979D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141" y="2691435"/>
            <a:ext cx="3221373" cy="2147582"/>
          </a:xfrm>
          <a:prstGeom prst="rect">
            <a:avLst/>
          </a:prstGeom>
        </p:spPr>
      </p:pic>
      <p:pic>
        <p:nvPicPr>
          <p:cNvPr id="44" name="Grafik 4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801C2C84-176F-6679-7C54-2F7E42095B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991" y="2738333"/>
            <a:ext cx="3137217" cy="2091478"/>
          </a:xfrm>
          <a:prstGeom prst="rect">
            <a:avLst/>
          </a:prstGeom>
        </p:spPr>
      </p:pic>
      <p:pic>
        <p:nvPicPr>
          <p:cNvPr id="46" name="Grafik 45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EA354118-4BE4-EB29-BDDB-5C51003B63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770" y="4673137"/>
            <a:ext cx="3334625" cy="2223083"/>
          </a:xfrm>
          <a:prstGeom prst="rect">
            <a:avLst/>
          </a:prstGeom>
        </p:spPr>
      </p:pic>
      <p:pic>
        <p:nvPicPr>
          <p:cNvPr id="48" name="Grafik 47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2FA69AA2-DAF9-554F-43F3-953F620C63B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868" y="4713308"/>
            <a:ext cx="3334624" cy="2223083"/>
          </a:xfrm>
          <a:prstGeom prst="rect">
            <a:avLst/>
          </a:prstGeom>
        </p:spPr>
      </p:pic>
      <p:sp>
        <p:nvSpPr>
          <p:cNvPr id="49" name="Textfeld 48">
            <a:extLst>
              <a:ext uri="{FF2B5EF4-FFF2-40B4-BE49-F238E27FC236}">
                <a16:creationId xmlns:a16="http://schemas.microsoft.com/office/drawing/2014/main" id="{19424B87-7DF0-ED27-EC6B-A203F2039E36}"/>
              </a:ext>
            </a:extLst>
          </p:cNvPr>
          <p:cNvSpPr txBox="1"/>
          <p:nvPr/>
        </p:nvSpPr>
        <p:spPr>
          <a:xfrm>
            <a:off x="142733" y="2496890"/>
            <a:ext cx="395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Stats of 100 iterations 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862F40D-75CB-A8D7-BCEF-689E440F2003}"/>
              </a:ext>
            </a:extLst>
          </p:cNvPr>
          <p:cNvSpPr txBox="1"/>
          <p:nvPr/>
        </p:nvSpPr>
        <p:spPr>
          <a:xfrm>
            <a:off x="4772025" y="104775"/>
            <a:ext cx="6039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1512 PNGs without Baseline for all </a:t>
            </a:r>
            <a:r>
              <a:rPr lang="en-US" dirty="0" err="1"/>
              <a:t>strats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307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Breitbild</PresentationFormat>
  <Paragraphs>14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</vt:lpstr>
      <vt:lpstr>PowerPoint-Präsentation</vt:lpstr>
      <vt:lpstr>Baseline Epidemic 0</vt:lpstr>
      <vt:lpstr>Baseline Epidemic 1</vt:lpstr>
      <vt:lpstr>Baseline Epidemic 2</vt:lpstr>
      <vt:lpstr>Baseline Epidemic 3</vt:lpstr>
      <vt:lpstr>Baseline Epidemic 4</vt:lpstr>
      <vt:lpstr>Baseline Epidemic 5</vt:lpstr>
      <vt:lpstr>Baseline Epidemic 6</vt:lpstr>
      <vt:lpstr>Epidemic 6 and k_action 4</vt:lpstr>
      <vt:lpstr> 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Krzysztof Urban</dc:creator>
  <cp:lastModifiedBy>Krzysztof Urban</cp:lastModifiedBy>
  <cp:revision>3</cp:revision>
  <dcterms:created xsi:type="dcterms:W3CDTF">2024-03-05T12:08:20Z</dcterms:created>
  <dcterms:modified xsi:type="dcterms:W3CDTF">2024-03-05T21:50:52Z</dcterms:modified>
</cp:coreProperties>
</file>

<file path=docProps/thumbnail.jpeg>
</file>